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1" roundtripDataSignature="AMtx7mjPXEzV0pvfcBI6n1gyotexJFVkg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11" Type="http://customschemas.google.com/relationships/presentationmetadata" Target="metadata"/><Relationship Id="rId10" Type="http://schemas.openxmlformats.org/officeDocument/2006/relationships/slide" Target="slides/slide6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8" name="Google Shape;88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94" name="Google Shape;94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2cf8a32d190_0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00" name="Google Shape;100;g2cf8a32d190_0_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2cf8a32d190_0_1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2cf8a32d190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12" name="Google Shape;112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8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8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7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8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8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9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0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0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1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11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2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2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2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12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2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5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5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5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6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6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6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7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hyperlink" Target="http://doi.org/10.4018/IJKM.340723" TargetMode="External"/><Relationship Id="rId4" Type="http://schemas.openxmlformats.org/officeDocument/2006/relationships/hyperlink" Target="https://doi.org/10.1007/s13132-023-01607-z" TargetMode="External"/><Relationship Id="rId5" Type="http://schemas.openxmlformats.org/officeDocument/2006/relationships/hyperlink" Target="https://doi.org/10.3390/smartcities6030061" TargetMode="Externa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n-US"/>
              <a:t>COST Action France</a:t>
            </a:r>
            <a:endParaRPr/>
          </a:p>
        </p:txBody>
      </p:sp>
      <p:sp>
        <p:nvSpPr>
          <p:cNvPr id="85" name="Google Shape;85;p1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/>
              <a:t>Report 2023-24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France in FinAI</a:t>
            </a:r>
            <a:endParaRPr/>
          </a:p>
        </p:txBody>
      </p:sp>
      <p:sp>
        <p:nvSpPr>
          <p:cNvPr id="91" name="Google Shape;91;p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Currently 6 members (3 males, 3 females)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Achraf Ayadi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Akanksha Jalan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Alexandre Boulenger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Galena Pisoni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Marianna Russo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Roman Matkovskyy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-762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Journal Publications (with FinAI acknowledgement)  </a:t>
            </a:r>
            <a:endParaRPr/>
          </a:p>
        </p:txBody>
      </p:sp>
      <p:sp>
        <p:nvSpPr>
          <p:cNvPr id="97" name="Google Shape;97;p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0" lvl="0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215265" lvl="0" marL="228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n-US"/>
              <a:t>Galena Pisoni, Balint Molnár (2024). AI-Based Solution for Sustainability Tracing for Companies. International Journal of Knowledge Management (IJKM), 20(1), 1-17. </a:t>
            </a:r>
            <a:r>
              <a:rPr lang="en-US">
                <a:uFill>
                  <a:noFill/>
                </a:uFill>
                <a:hlinkClick r:id="rId3"/>
              </a:rPr>
              <a:t>http://doi.org/10.4018/IJKM.340723</a:t>
            </a:r>
            <a:endParaRPr/>
          </a:p>
          <a:p>
            <a:pPr indent="0" lvl="0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215265" lvl="0" marL="228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n-US"/>
              <a:t>Galena Pisoni, Balint Molnár, Ádam Tarcsi. Knowledge management and use of data science in the financial industry Journal of the Knowledge Economy (2023): 1-20. </a:t>
            </a:r>
            <a:r>
              <a:rPr lang="en-US">
                <a:uFill>
                  <a:noFill/>
                </a:uFill>
                <a:hlinkClick r:id="rId4"/>
              </a:rPr>
              <a:t>https://doi.org/10.1007/s13132-023-01607-z</a:t>
            </a:r>
            <a:endParaRPr/>
          </a:p>
          <a:p>
            <a:pPr indent="0" lvl="0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215265" lvl="0" marL="228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n-US"/>
              <a:t>Balint Molnár, Galena Pisoni, Meriem Kherbouche, Yossra Zghal. Blockchain-Based Business Process Management (BPM) for Finance: The Case of Credit and Claim Requests. Smart Cities, 6(3), 1254-1278; </a:t>
            </a:r>
            <a:r>
              <a:rPr lang="en-US">
                <a:uFill>
                  <a:noFill/>
                </a:uFill>
                <a:hlinkClick r:id="rId5"/>
              </a:rPr>
              <a:t>https://doi.org/10.3390/smartcities6030061</a:t>
            </a:r>
            <a:endParaRPr/>
          </a:p>
          <a:p>
            <a:pPr indent="0" lvl="0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2cf8a32d190_0_3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Conference</a:t>
            </a:r>
            <a:r>
              <a:rPr lang="en-US"/>
              <a:t> Publications in print (with FinAI acknowledgement)  </a:t>
            </a:r>
            <a:endParaRPr/>
          </a:p>
        </p:txBody>
      </p:sp>
      <p:sp>
        <p:nvSpPr>
          <p:cNvPr id="103" name="Google Shape;103;g2cf8a32d190_0_3"/>
          <p:cNvSpPr txBox="1"/>
          <p:nvPr>
            <p:ph idx="1" type="body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85000" lnSpcReduction="20000"/>
          </a:bodyPr>
          <a:lstStyle/>
          <a:p>
            <a:pPr indent="0" lvl="0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rgbClr val="222222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indent="-201930" lvl="0" marL="228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n-US"/>
              <a:t>Erika Minarikova, Galena Pisoni, Bálint Molnár, and Hanna Kristín Skaftadóttir, Business Intelligence Reporting by Linguistic Summaries for Smart Cities - A Case on Explaining Bicycle Sharing Patterns. International Conference on Enterprise Information Systems (ICEIS)</a:t>
            </a:r>
            <a:endParaRPr/>
          </a:p>
          <a:p>
            <a:pPr indent="0" lvl="0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201930" lvl="0" marL="228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n-US"/>
              <a:t>Galena Pisoni, Bálint Molnár, Szabolcs Korba, Maria Moloney. Sustainability tracing for companies: governance, regulation,economical and ethical considerations. The IADIS Information Systems Conference 2024</a:t>
            </a:r>
            <a:endParaRPr/>
          </a:p>
          <a:p>
            <a:pPr indent="0" lvl="0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201930" lvl="0" marL="228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n-US"/>
              <a:t>Galena Pisoni, Erika Mináriková, Miroslav Hudec, Hanna Kristin Skaftadottir, Bálint Molnár, Miljan Vučetić, Denisa Sedláková.Reducing complexity by using linguistic summaries for business intelligence reporting. The IADIS Information Systems Conference 2024</a:t>
            </a:r>
            <a:endParaRPr/>
          </a:p>
          <a:p>
            <a:pPr indent="0" lvl="0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2cf8a32d190_0_10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Journal Publication in print (with FinAI </a:t>
            </a:r>
            <a:r>
              <a:rPr lang="en-US"/>
              <a:t>acknowledgement</a:t>
            </a:r>
            <a:endParaRPr/>
          </a:p>
        </p:txBody>
      </p:sp>
      <p:sp>
        <p:nvSpPr>
          <p:cNvPr id="109" name="Google Shape;109;g2cf8a32d190_0_10"/>
          <p:cNvSpPr txBox="1"/>
          <p:nvPr>
            <p:ph idx="1" type="body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457200" rtl="0" algn="l"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Galena Pisoni, Maria Moloney. Responsible AI-based business process management and improvement: investigation into financial domain cases. </a:t>
            </a:r>
            <a:r>
              <a:rPr i="1" lang="en-US"/>
              <a:t>Digital Society</a:t>
            </a:r>
            <a:endParaRPr i="1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Research proposals submitted (granted, under evaluation, rejected)</a:t>
            </a:r>
            <a:endParaRPr/>
          </a:p>
        </p:txBody>
      </p:sp>
      <p:sp>
        <p:nvSpPr>
          <p:cNvPr id="115" name="Google Shape;115;p6"/>
          <p:cNvSpPr txBox="1"/>
          <p:nvPr>
            <p:ph idx="1" type="body"/>
          </p:nvPr>
        </p:nvSpPr>
        <p:spPr>
          <a:xfrm>
            <a:off x="838200" y="1825625"/>
            <a:ext cx="10515600" cy="4532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9 proposals :</a:t>
            </a:r>
            <a:endParaRPr/>
          </a:p>
          <a:p>
            <a:pPr indent="-1905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Research England (Galena, Rita NTNU…) - successful </a:t>
            </a:r>
            <a:endParaRPr/>
          </a:p>
          <a:p>
            <a:pPr indent="-1905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COST Action application “The European Network for Contemporary Risk Study” (Roman - Main Proposer, under evaluation)</a:t>
            </a:r>
            <a:endParaRPr/>
          </a:p>
          <a:p>
            <a:pPr indent="-1905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2 Nasdaq N.F. (</a:t>
            </a:r>
            <a:r>
              <a:rPr lang="en-US"/>
              <a:t>Roman &amp; Akanksha, </a:t>
            </a:r>
            <a:r>
              <a:rPr lang="en-US"/>
              <a:t>rejected and </a:t>
            </a:r>
            <a:r>
              <a:rPr lang="en-US"/>
              <a:t>under evaluation</a:t>
            </a:r>
            <a:r>
              <a:rPr lang="en-US"/>
              <a:t>)</a:t>
            </a:r>
            <a:endParaRPr/>
          </a:p>
          <a:p>
            <a:pPr indent="-1905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2 Observatoire de l’Épargne Européenn (rejected, under evaluation; Roman &amp; Akanksha)</a:t>
            </a:r>
            <a:endParaRPr/>
          </a:p>
          <a:p>
            <a:pPr indent="-1905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“Overseas Expertise Introduction Center” Zhongnan University of Economics and Law, Wuhan, China (Roman, pending)</a:t>
            </a:r>
            <a:endParaRPr/>
          </a:p>
          <a:p>
            <a:pPr indent="-1905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SG NUS Application: “Digital Asset Analytics and Perspectives (DAAP)”, School of Business and Economics, Humboldt-Universität zu Berlin, National University of Singapore, Bucharest Business School, National Yang Ming Chiao Tung University, Rennes School of Business  (rejected)</a:t>
            </a:r>
            <a:endParaRPr/>
          </a:p>
          <a:p>
            <a:pPr indent="-1905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Ethereum Foundation,</a:t>
            </a:r>
            <a:r>
              <a:rPr lang="en-US"/>
              <a:t>(Roman &amp; Akanksha, rejected)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2023-09-04T12:12:00Z</dcterms:created>
  <dc:creator>Roman MATKOVSKYY</dc:creator>
</cp:coreProperties>
</file>